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8"/>
  </p:notesMasterIdLst>
  <p:handoutMasterIdLst>
    <p:handoutMasterId r:id="rId9"/>
  </p:handoutMasterIdLst>
  <p:sldIdLst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8"/>
    <p:restoredTop sz="94658"/>
  </p:normalViewPr>
  <p:slideViewPr>
    <p:cSldViewPr snapToGrid="0" showGuides="1">
      <p:cViewPr varScale="1">
        <p:scale>
          <a:sx n="105" d="100"/>
          <a:sy n="105" d="100"/>
        </p:scale>
        <p:origin x="111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Huberts" userId="27808154-ba9e-4ffa-b097-6fa3591e9430" providerId="ADAL" clId="{B00DEC17-6F86-4DDC-9BF1-EFDEE6B786D9}"/>
    <pc:docChg chg="modSld">
      <pc:chgData name="Christian Huberts" userId="27808154-ba9e-4ffa-b097-6fa3591e9430" providerId="ADAL" clId="{B00DEC17-6F86-4DDC-9BF1-EFDEE6B786D9}" dt="2026-01-29T14:07:40.737" v="0" actId="20577"/>
      <pc:docMkLst>
        <pc:docMk/>
      </pc:docMkLst>
      <pc:sldChg chg="modSp mod">
        <pc:chgData name="Christian Huberts" userId="27808154-ba9e-4ffa-b097-6fa3591e9430" providerId="ADAL" clId="{B00DEC17-6F86-4DDC-9BF1-EFDEE6B786D9}" dt="2026-01-29T14:07:40.737" v="0" actId="20577"/>
        <pc:sldMkLst>
          <pc:docMk/>
          <pc:sldMk cId="3656678340" sldId="259"/>
        </pc:sldMkLst>
        <pc:spChg chg="mod">
          <ac:chgData name="Christian Huberts" userId="27808154-ba9e-4ffa-b097-6fa3591e9430" providerId="ADAL" clId="{B00DEC17-6F86-4DDC-9BF1-EFDEE6B786D9}" dt="2026-01-29T14:07:40.737" v="0" actId="20577"/>
          <ac:spMkLst>
            <pc:docMk/>
            <pc:sldMk cId="3656678340" sldId="259"/>
            <ac:spMk id="3" creationId="{AE2F86D4-C693-C502-F5D6-92AA5B1B79F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F45B87F-86BE-DE79-A7F0-FBC7BE3BA6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C02395-77F9-9329-3A48-5537483AF5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7296C-DDCE-4841-9D90-5021BE003FC6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CAABB6-9A33-120C-07E8-731773455D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8F670B-2A9E-2E0C-7EDA-FDCC8A07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B2A19-3E59-8148-834D-C04F284D3E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70535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0 Inklusion und Ga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429787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00 Einführung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426312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8"/>
            <a:ext cx="5292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4038"/>
            <a:ext cx="531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4212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7C0A4B03-B94F-9A32-7587-E9DDC1B9E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7403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0932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ten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9525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99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9095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82FC055-72AB-708D-BC77-B37A091B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4037"/>
            <a:ext cx="3348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DA164AB-886A-B39C-EB7D-F3806787B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7966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9A1E4B0-1001-DB23-53D2-9E2499592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4037"/>
            <a:ext cx="2376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346048-0E03-80F2-FB79-4F821195F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19611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008EE2D-2E6E-C36E-DDE0-7D3291FE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1E7C95F-E817-620F-D9B2-F06E473C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1 Barriere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522761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01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Barrieretest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954431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14CEED1-8CA3-F298-7D32-027CEB9B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6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C42E69-8A44-8B32-B6B8-80CE186DE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70293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04 Barrieren erkennen mit Openguessr | Methodenbox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53939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702930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53939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2 Makey Ma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A9AF3D8-BBA6-5267-CD60-D1A52DAA12D8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444C26-2FC2-2AAA-9691-D46B3AE3296B}"/>
              </a:ext>
            </a:extLst>
          </p:cNvPr>
          <p:cNvSpPr txBox="1"/>
          <p:nvPr userDrawn="1"/>
        </p:nvSpPr>
        <p:spPr>
          <a:xfrm>
            <a:off x="515938" y="2124000"/>
            <a:ext cx="276160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9A943B-C7C8-92F1-C7C0-4750AFA3BF4B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30300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3 Games für Augen und Oh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C811C55-DA88-5B4B-C0EC-9F5F16C99D4F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D7ABBF-8FAE-F742-BA54-8A105860421B}"/>
              </a:ext>
            </a:extLst>
          </p:cNvPr>
          <p:cNvSpPr txBox="1"/>
          <p:nvPr userDrawn="1"/>
        </p:nvSpPr>
        <p:spPr>
          <a:xfrm>
            <a:off x="515938" y="2124000"/>
            <a:ext cx="498317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Games für Augen und Ohren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928E1F-9F14-CF64-9832-5FA603CC428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708609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4 Barrieren erkennen mit Opengues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41778D5-5CD8-93F6-6D04-D52C723A990D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A6A733-55ED-7E75-F7D0-91C5AEC334D4}"/>
              </a:ext>
            </a:extLst>
          </p:cNvPr>
          <p:cNvSpPr txBox="1"/>
          <p:nvPr userDrawn="1"/>
        </p:nvSpPr>
        <p:spPr>
          <a:xfrm>
            <a:off x="515938" y="2124000"/>
            <a:ext cx="6042956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Barrieren erkennen mit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Openguessr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B188BB-DA17-0795-0A00-BEB6CFB792B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73313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5 Games für a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714747E-8714-5E56-E12F-5F708950E5C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EA3D03-155E-CEEA-FE5E-7224275A58CA}"/>
              </a:ext>
            </a:extLst>
          </p:cNvPr>
          <p:cNvSpPr txBox="1"/>
          <p:nvPr userDrawn="1"/>
        </p:nvSpPr>
        <p:spPr>
          <a:xfrm>
            <a:off x="515938" y="2124000"/>
            <a:ext cx="291229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05 Games für alle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40DAE1-53F8-0FD0-7D8B-A57F6F47A69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50017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hodenbox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B07C6C1A-B8AA-B465-521F-5A213E3B8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233850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9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4037"/>
            <a:ext cx="1113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999" y="6228000"/>
            <a:ext cx="2703263" cy="3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4212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745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745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999" y="6228000"/>
            <a:ext cx="2703264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 dirty="0"/>
              <a:t>04 Barrieren erkennen mit </a:t>
            </a:r>
            <a:r>
              <a:rPr lang="de-DE" dirty="0" err="1"/>
              <a:t>Openguessr</a:t>
            </a:r>
            <a:r>
              <a:rPr lang="de-DE" dirty="0"/>
              <a:t> | Methodenbox</a:t>
            </a: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125B79EB-385E-47E7-879C-622E4A0D48BA}"/>
              </a:ext>
            </a:extLst>
          </p:cNvPr>
          <p:cNvSpPr txBox="1">
            <a:spLocks/>
          </p:cNvSpPr>
          <p:nvPr userDrawn="1"/>
        </p:nvSpPr>
        <p:spPr>
          <a:xfrm>
            <a:off x="3017195" y="6214748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Fachstelle für Jugendmedienkultur NRW</a:t>
            </a:r>
            <a:b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50" r:id="rId2"/>
    <p:sldLayoutId id="2147483652" r:id="rId3"/>
    <p:sldLayoutId id="2147483660" r:id="rId4"/>
    <p:sldLayoutId id="2147483693" r:id="rId5"/>
    <p:sldLayoutId id="2147483694" r:id="rId6"/>
    <p:sldLayoutId id="2147483661" r:id="rId7"/>
    <p:sldLayoutId id="2147483689" r:id="rId8"/>
    <p:sldLayoutId id="2147483666" r:id="rId9"/>
    <p:sldLayoutId id="2147483690" r:id="rId10"/>
    <p:sldLayoutId id="2147483662" r:id="rId11"/>
    <p:sldLayoutId id="2147483663" r:id="rId12"/>
    <p:sldLayoutId id="2147483665" r:id="rId13"/>
    <p:sldLayoutId id="2147483664" r:id="rId14"/>
    <p:sldLayoutId id="2147483659" r:id="rId15"/>
    <p:sldLayoutId id="2147483654" r:id="rId16"/>
    <p:sldLayoutId id="214748365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63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5F7650D-CB5A-4616-196D-C723F55F86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Barrieren in der Stadt oder dem Wohnraum sind Hindernisse, die die uneingeschränkte Teilhabe aller Menschen am städtischen Leben erschweren oder unmöglich machen. </a:t>
            </a:r>
          </a:p>
          <a:p>
            <a:r>
              <a:rPr lang="de-DE" dirty="0"/>
              <a:t>Diese Barrieren führen dazu, dass Menschen Orte </a:t>
            </a:r>
            <a:br>
              <a:rPr lang="de-DE" dirty="0"/>
            </a:br>
            <a:r>
              <a:rPr lang="de-DE" dirty="0"/>
              <a:t>nicht erreichen und nutzen können oder umständliche Umwege notwendig sind. </a:t>
            </a:r>
          </a:p>
          <a:p>
            <a:r>
              <a:rPr lang="de-DE" dirty="0"/>
              <a:t>Alle öffentlichen Räume sollten so gestaltet sein, </a:t>
            </a:r>
            <a:br>
              <a:rPr lang="de-DE" dirty="0"/>
            </a:br>
            <a:r>
              <a:rPr lang="de-DE" dirty="0"/>
              <a:t>dass alle Menschen sie problemlos und ohne Hilfe nutzen können. 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25E1C2-63CD-8247-80E6-4E48CC51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Barrieren erkennen mit Openguessr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72E046-9350-E00B-B8B2-E951129A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2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ED9790-2F28-C228-BD8E-C0272EA23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Barrieren im urbanen Raum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972D5D6-81E2-FE28-FEDB-CD4F344A2A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1886359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Teilhabe bedeutet, dass alle Menschen </a:t>
            </a:r>
            <a:br>
              <a:rPr lang="de-DE" dirty="0"/>
            </a:br>
            <a:r>
              <a:rPr lang="de-DE" dirty="0"/>
              <a:t>die Möglichkeit haben, in der Gesellschaft </a:t>
            </a:r>
            <a:br>
              <a:rPr lang="de-DE" dirty="0"/>
            </a:br>
            <a:r>
              <a:rPr lang="de-DE" dirty="0"/>
              <a:t>mitzumachen – zum Beispiel im Alltag, </a:t>
            </a:r>
            <a:br>
              <a:rPr lang="de-DE" dirty="0"/>
            </a:br>
            <a:r>
              <a:rPr lang="de-DE" dirty="0"/>
              <a:t>in der Schule, bei Entscheidungen </a:t>
            </a:r>
            <a:br>
              <a:rPr lang="de-DE" dirty="0"/>
            </a:br>
            <a:r>
              <a:rPr lang="de-DE" dirty="0"/>
              <a:t>oder in der Freizeit.</a:t>
            </a:r>
          </a:p>
        </p:txBody>
      </p:sp>
    </p:spTree>
    <p:extLst>
      <p:ext uri="{BB962C8B-B14F-4D97-AF65-F5344CB8AC3E}">
        <p14:creationId xmlns:p14="http://schemas.microsoft.com/office/powerpoint/2010/main" val="3971416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6D3CD-FCC6-DBF4-0A61-664F446C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Barrieren im urbanen Raum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2F86D4-C693-C502-F5D6-92AA5B1B7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Auf welche Barrieren seid ihr schon in eurer Stadt gestoßen, beispielsweise beim Einkaufen oder auf dem Schulweg?</a:t>
            </a:r>
          </a:p>
          <a:p>
            <a:r>
              <a:rPr lang="de-DE" dirty="0"/>
              <a:t>Welche Barrieren gibt es bei öffentlichen Verkehrsmitteln oder dem Straßenverkehr allgemein?</a:t>
            </a:r>
          </a:p>
          <a:p>
            <a:r>
              <a:rPr lang="de-DE" dirty="0"/>
              <a:t>Überlegt, wie diese Barrieren überwunden werden könnten.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4795D7-EDFF-0FA5-3A9D-1B970DE1F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Barrieren erkennen mit Openguessr | Methodenbox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BFD7CA8-50E9-F334-7A73-567D34BA3FC2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Überlegt im Team oder einzeln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632EB4-0CD5-2099-E346-FDF3B1FB7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678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3260B-518D-1138-4B86-E5B42999B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FDE31A7-9477-4CF2-5D06-2EAC2ED03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04 Barrieren erkennen mit Openguessr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F371AF-7B65-5B14-AA6C-B0E161C7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4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67F8647-077E-CCBD-0001-AD31ABC2B7B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dirty="0"/>
              <a:t>Physische Barrieren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2919812-C498-A06D-0AA0-2B5776D1B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Sensorische Barrieren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4A13373-0A70-7803-1817-D787AE2FBEBC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de-DE" dirty="0"/>
              <a:t>Zu Enge Türen und Durchgänge.</a:t>
            </a:r>
          </a:p>
          <a:p>
            <a:r>
              <a:rPr lang="de-DE" dirty="0"/>
              <a:t>Treppen und Stufen, </a:t>
            </a:r>
            <a:br>
              <a:rPr lang="de-DE" dirty="0"/>
            </a:br>
            <a:r>
              <a:rPr lang="de-DE" dirty="0"/>
              <a:t>bzw. fehlende Rampen.</a:t>
            </a:r>
          </a:p>
          <a:p>
            <a:r>
              <a:rPr lang="de-DE" dirty="0"/>
              <a:t>Unebene Pflasterung </a:t>
            </a:r>
            <a:br>
              <a:rPr lang="de-DE" dirty="0"/>
            </a:br>
            <a:r>
              <a:rPr lang="de-DE" dirty="0"/>
              <a:t>oder Stolperfallen.</a:t>
            </a:r>
          </a:p>
          <a:p>
            <a:r>
              <a:rPr lang="de-DE" dirty="0"/>
              <a:t>Fehlende Sitzgelegenheiten </a:t>
            </a:r>
            <a:br>
              <a:rPr lang="de-DE" dirty="0"/>
            </a:br>
            <a:r>
              <a:rPr lang="de-DE" dirty="0"/>
              <a:t>oder Ruhepunkte.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BD670A-F233-F994-11D5-74EF2F8171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Fehlende visuelle </a:t>
            </a:r>
            <a:br>
              <a:rPr lang="de-DE" dirty="0"/>
            </a:br>
            <a:r>
              <a:rPr lang="de-DE" dirty="0"/>
              <a:t>oder auditive Signale.</a:t>
            </a:r>
          </a:p>
          <a:p>
            <a:r>
              <a:rPr lang="de-DE" dirty="0"/>
              <a:t>Fehlende Piktogramme </a:t>
            </a:r>
            <a:br>
              <a:rPr lang="de-DE" dirty="0"/>
            </a:br>
            <a:r>
              <a:rPr lang="de-DE" dirty="0"/>
              <a:t>oder Symbole. </a:t>
            </a:r>
          </a:p>
          <a:p>
            <a:r>
              <a:rPr lang="de-DE" dirty="0"/>
              <a:t>Fehlende Leitsysteme, </a:t>
            </a:r>
            <a:br>
              <a:rPr lang="de-DE" dirty="0"/>
            </a:br>
            <a:r>
              <a:rPr lang="de-DE" dirty="0"/>
              <a:t>bspw. für blinde Menschen. </a:t>
            </a:r>
          </a:p>
          <a:p>
            <a:r>
              <a:rPr lang="de-DE" dirty="0"/>
              <a:t>Schlechte Beleuchtung.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3339F5A8-D319-BD86-037B-13E28FF459A2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r>
              <a:rPr lang="de-DE" dirty="0"/>
              <a:t>Schlecht lesbare Schilder </a:t>
            </a:r>
            <a:br>
              <a:rPr lang="de-DE" dirty="0"/>
            </a:br>
            <a:r>
              <a:rPr lang="de-DE" dirty="0"/>
              <a:t>und Informationen.</a:t>
            </a:r>
          </a:p>
          <a:p>
            <a:r>
              <a:rPr lang="de-DE" dirty="0"/>
              <a:t>Schwierige und </a:t>
            </a:r>
            <a:br>
              <a:rPr lang="de-DE" dirty="0"/>
            </a:br>
            <a:r>
              <a:rPr lang="de-DE" dirty="0"/>
              <a:t>Komplizierte Sprache.</a:t>
            </a:r>
          </a:p>
          <a:p>
            <a:r>
              <a:rPr lang="de-DE" dirty="0"/>
              <a:t>Fehlende visuelle </a:t>
            </a:r>
            <a:br>
              <a:rPr lang="de-DE" dirty="0"/>
            </a:br>
            <a:r>
              <a:rPr lang="de-DE" dirty="0"/>
              <a:t>oder auditive Signale.</a:t>
            </a:r>
          </a:p>
          <a:p>
            <a:r>
              <a:rPr lang="de-DE" dirty="0"/>
              <a:t>Fehlende Piktogramme </a:t>
            </a:r>
            <a:br>
              <a:rPr lang="de-DE" dirty="0"/>
            </a:br>
            <a:r>
              <a:rPr lang="de-DE" dirty="0"/>
              <a:t>oder Symbole.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7897A12-BDD8-4D5D-7223-D8483B3D63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Kommunikative Barrieren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E2990E-53F5-50F6-2223-1D61641CA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Barrieren im urbanen Raum</a:t>
            </a:r>
          </a:p>
        </p:txBody>
      </p:sp>
    </p:spTree>
    <p:extLst>
      <p:ext uri="{BB962C8B-B14F-4D97-AF65-F5344CB8AC3E}">
        <p14:creationId xmlns:p14="http://schemas.microsoft.com/office/powerpoint/2010/main" val="891337725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>
        <a:spAutoFit/>
      </a:bodyPr>
      <a:lstStyle>
        <a:defPPr algn="l">
          <a:defRPr sz="16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 xmlns="929eb060-2697-4bd0-9e37-07983e74b794">5RUT42TFMVU5-1569772645-2751</_dlc_DocId>
    <_dlc_DocIdUrl xmlns="929eb060-2697-4bd0-9e37-07983e74b794">
      <Url>https://stiftungspielekultur.sharepoint.com/sites/Projektarbeit/_layouts/15/DocIdRedir.aspx?ID=5RUT42TFMVU5-1569772645-2751</Url>
      <Description>5RUT42TFMVU5-1569772645-2751</Description>
    </_dlc_DocIdUrl>
  </documentManagement>
</p:properties>
</file>

<file path=customXml/itemProps1.xml><?xml version="1.0" encoding="utf-8"?>
<ds:datastoreItem xmlns:ds="http://schemas.openxmlformats.org/officeDocument/2006/customXml" ds:itemID="{2F8FEBDF-3D08-473C-B5E2-250CAC5759A5}"/>
</file>

<file path=customXml/itemProps2.xml><?xml version="1.0" encoding="utf-8"?>
<ds:datastoreItem xmlns:ds="http://schemas.openxmlformats.org/officeDocument/2006/customXml" ds:itemID="{9A43C4AC-675B-4A51-A5F8-8CCA1E8A80A5}"/>
</file>

<file path=customXml/itemProps3.xml><?xml version="1.0" encoding="utf-8"?>
<ds:datastoreItem xmlns:ds="http://schemas.openxmlformats.org/officeDocument/2006/customXml" ds:itemID="{7314CA39-E2C9-4F7D-BACD-F857675EBDA5}"/>
</file>

<file path=customXml/itemProps4.xml><?xml version="1.0" encoding="utf-8"?>
<ds:datastoreItem xmlns:ds="http://schemas.openxmlformats.org/officeDocument/2006/customXml" ds:itemID="{E022A9F6-308F-412E-A2F4-E6B0CD825C3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</Words>
  <Application>Microsoft Office PowerPoint</Application>
  <PresentationFormat>Breitbild</PresentationFormat>
  <Paragraphs>32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Aptos</vt:lpstr>
      <vt:lpstr>Arial</vt:lpstr>
      <vt:lpstr>Titelfolien</vt:lpstr>
      <vt:lpstr>Zwischenkapitel</vt:lpstr>
      <vt:lpstr>Inhalte</vt:lpstr>
      <vt:lpstr>PowerPoint-Präsentation</vt:lpstr>
      <vt:lpstr>Barrieren im urbanen Raum</vt:lpstr>
      <vt:lpstr>Barrieren im urbanen Raum</vt:lpstr>
      <vt:lpstr>Barrieren im urbanen Raum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36</cp:revision>
  <dcterms:created xsi:type="dcterms:W3CDTF">2025-12-04T14:18:02Z</dcterms:created>
  <dcterms:modified xsi:type="dcterms:W3CDTF">2026-01-29T14:07:49Z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c063be86-f839-4299-ab37-1fce0f9cf441</vt:lpwstr>
  </property>
</Properties>
</file>